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50" r:id="rId2"/>
    <p:sldMasterId id="2147483660" r:id="rId3"/>
    <p:sldMasterId id="2147483665" r:id="rId4"/>
    <p:sldMasterId id="2147483746" r:id="rId5"/>
    <p:sldMasterId id="2147483748" r:id="rId6"/>
  </p:sldMasterIdLst>
  <p:sldIdLst>
    <p:sldId id="256" r:id="rId7"/>
    <p:sldId id="257" r:id="rId8"/>
    <p:sldId id="258" r:id="rId9"/>
    <p:sldId id="259" r:id="rId10"/>
    <p:sldId id="261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A4A"/>
    <a:srgbClr val="174D94"/>
    <a:srgbClr val="FBFCFE"/>
    <a:srgbClr val="F2F7FA"/>
    <a:srgbClr val="EC8E3D"/>
    <a:srgbClr val="FAC551"/>
    <a:srgbClr val="E97F36"/>
    <a:srgbClr val="FBD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1"/>
    <p:restoredTop sz="94747"/>
  </p:normalViewPr>
  <p:slideViewPr>
    <p:cSldViewPr snapToGrid="0" snapToObjects="1">
      <p:cViewPr varScale="1">
        <p:scale>
          <a:sx n="83" d="100"/>
          <a:sy n="83" d="100"/>
        </p:scale>
        <p:origin x="1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0311"/>
            <a:ext cx="7772400" cy="1789651"/>
          </a:xfrm>
        </p:spPr>
        <p:txBody>
          <a:bodyPr anchor="b"/>
          <a:lstStyle>
            <a:lvl1pPr algn="ctr">
              <a:defRPr sz="6000" b="1">
                <a:solidFill>
                  <a:srgbClr val="F8AA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21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6A00-37AE-9E41-8D41-E6CCA193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2" y="3281372"/>
            <a:ext cx="4285709" cy="624840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15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BA75-0FA0-2741-8044-D76EC708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171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E921-247E-4345-93EF-7B1D1C44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63" y="2681207"/>
            <a:ext cx="5350709" cy="1013363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5756-F7EC-FF40-A742-C703187C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563" y="3694570"/>
            <a:ext cx="5350709" cy="486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64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766" y="2544835"/>
            <a:ext cx="4804631" cy="1214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58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72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7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E77B-1FED-C64D-B15D-BCACE6DB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731E-70E7-EA42-BDAF-F9BB96C0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54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EE07-AEC9-FE43-AB4A-A1C908AD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99E5-9D77-F242-B66C-08CE842E7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C3118-868D-DE47-9487-A5EF0B27B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33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7016-62B5-9F4F-AB14-98B1687F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76393"/>
            <a:ext cx="7886700" cy="7142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1D2E5-11C1-7843-A2F5-A97196E9B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A5A6-010F-EB4F-841E-729FDEE9B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68DDD-748C-054A-814D-5B84B7A31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1B8DB-1575-AA44-A10D-BC87724D2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6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A2D0-3CFF-7846-8640-CA1F6AB6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23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46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126D-025E-3C49-9699-8BB23A58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72D9-0522-4A4A-92E1-53B7F1DB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45DEA-8E6E-344A-B0CC-5063AF063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65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818A-5B67-E645-9CB5-15E35261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5414-AECA-C64D-B568-8EDA36524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E3799-8DD7-F74D-A95D-56F17470A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2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info@stimykpn.ac.id" TargetMode="Externa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mailto:info@stimykpn.ac.id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113D6-D961-4C48-8368-CCC008463A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-954471" y="3358300"/>
            <a:ext cx="10556999" cy="430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20" y="264117"/>
            <a:ext cx="1361630" cy="1382120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BAE57CE-2F59-8C47-888B-3C509E2077CA}"/>
              </a:ext>
            </a:extLst>
          </p:cNvPr>
          <p:cNvSpPr txBox="1">
            <a:spLocks/>
          </p:cNvSpPr>
          <p:nvPr userDrawn="1"/>
        </p:nvSpPr>
        <p:spPr>
          <a:xfrm>
            <a:off x="8725472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6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extLst>
              <a:ext uri="{FF2B5EF4-FFF2-40B4-BE49-F238E27FC236}">
                <a16:creationId xmlns:a16="http://schemas.microsoft.com/office/drawing/2014/main" id="{ECA3405F-802C-884E-BFDA-98EC2E1CA223}"/>
              </a:ext>
            </a:extLst>
          </p:cNvPr>
          <p:cNvSpPr/>
          <p:nvPr userDrawn="1"/>
        </p:nvSpPr>
        <p:spPr>
          <a:xfrm>
            <a:off x="3828197" y="6492876"/>
            <a:ext cx="5315803" cy="387243"/>
          </a:xfrm>
          <a:prstGeom prst="homePlate">
            <a:avLst/>
          </a:prstGeom>
          <a:gradFill>
            <a:gsLst>
              <a:gs pos="0">
                <a:srgbClr val="EC8E3D"/>
              </a:gs>
              <a:gs pos="60000">
                <a:srgbClr val="E97F36"/>
              </a:gs>
              <a:gs pos="91000">
                <a:srgbClr val="F8AA4A"/>
              </a:gs>
              <a:gs pos="100000">
                <a:srgbClr val="FAC55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ECA3405F-802C-884E-BFDA-98EC2E1CA223}"/>
              </a:ext>
            </a:extLst>
          </p:cNvPr>
          <p:cNvSpPr/>
          <p:nvPr userDrawn="1"/>
        </p:nvSpPr>
        <p:spPr>
          <a:xfrm>
            <a:off x="0" y="6501160"/>
            <a:ext cx="4821072" cy="378959"/>
          </a:xfrm>
          <a:prstGeom prst="homePlate">
            <a:avLst/>
          </a:prstGeom>
          <a:gradFill>
            <a:gsLst>
              <a:gs pos="0">
                <a:srgbClr val="174D94"/>
              </a:gs>
              <a:gs pos="60000">
                <a:schemeClr val="accent1">
                  <a:lumMod val="75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091EF-2F8B-BE40-A045-F73BE559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33126"/>
            <a:ext cx="7886700" cy="75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52FD7-97EF-4C4F-8677-B783F2E26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421742D8-A9F3-B14F-A819-D2CC3EB97926}"/>
              </a:ext>
            </a:extLst>
          </p:cNvPr>
          <p:cNvSpPr/>
          <p:nvPr userDrawn="1"/>
        </p:nvSpPr>
        <p:spPr>
          <a:xfrm>
            <a:off x="8756468" y="6495284"/>
            <a:ext cx="313406" cy="37459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62D6C-B04A-B941-A2DD-7784D0D5DBDD}"/>
              </a:ext>
            </a:extLst>
          </p:cNvPr>
          <p:cNvSpPr txBox="1"/>
          <p:nvPr userDrawn="1"/>
        </p:nvSpPr>
        <p:spPr>
          <a:xfrm>
            <a:off x="1796305" y="6541079"/>
            <a:ext cx="134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stimykpn.ac.id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62D6C-B04A-B941-A2DD-7784D0D5DBDD}"/>
              </a:ext>
            </a:extLst>
          </p:cNvPr>
          <p:cNvSpPr txBox="1"/>
          <p:nvPr userDrawn="1"/>
        </p:nvSpPr>
        <p:spPr>
          <a:xfrm>
            <a:off x="5897839" y="6548924"/>
            <a:ext cx="134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 b="1" i="1" dirty="0">
                <a:solidFill>
                  <a:schemeClr val="bg1"/>
                </a:solidFill>
              </a:rPr>
              <a:t>“</a:t>
            </a:r>
            <a:r>
              <a:rPr lang="en-ID" sz="1100" b="1" i="1" dirty="0" err="1">
                <a:solidFill>
                  <a:schemeClr val="bg1"/>
                </a:solidFill>
              </a:rPr>
              <a:t>Kreatif</a:t>
            </a:r>
            <a:r>
              <a:rPr lang="en-ID" sz="1100" b="1" i="1" baseline="0" dirty="0">
                <a:solidFill>
                  <a:schemeClr val="bg1"/>
                </a:solidFill>
              </a:rPr>
              <a:t> &amp; </a:t>
            </a:r>
            <a:r>
              <a:rPr lang="en-ID" sz="1100" b="1" i="1" baseline="0" dirty="0" err="1">
                <a:solidFill>
                  <a:schemeClr val="bg1"/>
                </a:solidFill>
              </a:rPr>
              <a:t>Inovatif</a:t>
            </a:r>
            <a:r>
              <a:rPr lang="en-ID" sz="1100" b="1" i="1" baseline="0" dirty="0">
                <a:solidFill>
                  <a:schemeClr val="bg1"/>
                </a:solidFill>
              </a:rPr>
              <a:t>”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76" y="264117"/>
            <a:ext cx="603874" cy="612961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038A2F3-9E47-0C48-962D-1DBC9C783D56}"/>
              </a:ext>
            </a:extLst>
          </p:cNvPr>
          <p:cNvSpPr txBox="1">
            <a:spLocks/>
          </p:cNvSpPr>
          <p:nvPr userDrawn="1"/>
        </p:nvSpPr>
        <p:spPr>
          <a:xfrm>
            <a:off x="8725472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74D9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F8D233D-2060-EA4D-8732-6E26FB84D3D7}"/>
              </a:ext>
            </a:extLst>
          </p:cNvPr>
          <p:cNvSpPr/>
          <p:nvPr userDrawn="1"/>
        </p:nvSpPr>
        <p:spPr>
          <a:xfrm>
            <a:off x="1" y="2443326"/>
            <a:ext cx="4647062" cy="1651347"/>
          </a:xfrm>
          <a:prstGeom prst="rect">
            <a:avLst/>
          </a:prstGeom>
          <a:gradFill flip="none" rotWithShape="1">
            <a:gsLst>
              <a:gs pos="0">
                <a:srgbClr val="174D94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3D430-17AE-3348-A0A6-1A4E1229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1" y="2777143"/>
            <a:ext cx="424382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Placeholder 3" descr="A person standing in front of a house&#10;&#10;Description automatically generated">
            <a:extLst>
              <a:ext uri="{FF2B5EF4-FFF2-40B4-BE49-F238E27FC236}">
                <a16:creationId xmlns:a16="http://schemas.microsoft.com/office/drawing/2014/main" id="{58479CED-B655-614B-87A5-5A7BE0F3CC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9" b="15559"/>
          <a:stretch>
            <a:fillRect/>
          </a:stretch>
        </p:blipFill>
        <p:spPr>
          <a:xfrm>
            <a:off x="4535327" y="1"/>
            <a:ext cx="4910890" cy="6857999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0" y="103384"/>
            <a:ext cx="523225" cy="531098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9A7D7C1-A712-6C43-B116-2830499B09BD}"/>
              </a:ext>
            </a:extLst>
          </p:cNvPr>
          <p:cNvSpPr txBox="1">
            <a:spLocks/>
          </p:cNvSpPr>
          <p:nvPr userDrawn="1"/>
        </p:nvSpPr>
        <p:spPr>
          <a:xfrm>
            <a:off x="8725472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3EC965-5FFB-964C-9A56-8242D069C4B5}"/>
              </a:ext>
            </a:extLst>
          </p:cNvPr>
          <p:cNvSpPr/>
          <p:nvPr userDrawn="1"/>
        </p:nvSpPr>
        <p:spPr>
          <a:xfrm>
            <a:off x="-1" y="2603327"/>
            <a:ext cx="5761975" cy="1651347"/>
          </a:xfrm>
          <a:prstGeom prst="rect">
            <a:avLst/>
          </a:prstGeom>
          <a:gradFill>
            <a:gsLst>
              <a:gs pos="0">
                <a:srgbClr val="E97F36"/>
              </a:gs>
              <a:gs pos="95000">
                <a:srgbClr val="E97F36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D181-9CF3-6E4C-A3CB-5C05E1C0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38" y="2766218"/>
            <a:ext cx="51570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erson standing in front of a house&#10;&#10;Description automatically generated">
            <a:extLst>
              <a:ext uri="{FF2B5EF4-FFF2-40B4-BE49-F238E27FC236}">
                <a16:creationId xmlns:a16="http://schemas.microsoft.com/office/drawing/2014/main" id="{DCA0581D-4F11-C048-856B-C093D0FCEE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1974" y="0"/>
            <a:ext cx="339365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0" y="103384"/>
            <a:ext cx="523225" cy="5310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868C6-8363-1F42-9918-79B26CF19D94}"/>
              </a:ext>
            </a:extLst>
          </p:cNvPr>
          <p:cNvSpPr txBox="1">
            <a:spLocks/>
          </p:cNvSpPr>
          <p:nvPr userDrawn="1"/>
        </p:nvSpPr>
        <p:spPr>
          <a:xfrm>
            <a:off x="8725472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6766" y="2544835"/>
            <a:ext cx="4804631" cy="1318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95A4-7ECB-4CD7-BB39-5791D452027E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8BF9-CC04-45D4-A8C4-188B18C499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966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6642" r="-483" b="17111"/>
          <a:stretch/>
        </p:blipFill>
        <p:spPr>
          <a:xfrm>
            <a:off x="-76200" y="4186734"/>
            <a:ext cx="9372599" cy="26727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" b="20690" l="0" r="100000">
                        <a14:foregroundMark x1="750" y1="13586" x2="750" y2="13586"/>
                        <a14:foregroundMark x1="18750" y1="9172" x2="18750" y2="9172"/>
                        <a14:foregroundMark x1="25750" y1="690" x2="25750" y2="690"/>
                        <a14:foregroundMark x1="35875" y1="828" x2="35875" y2="828"/>
                        <a14:foregroundMark x1="27875" y1="8690" x2="27875" y2="8690"/>
                        <a14:foregroundMark x1="30250" y1="2345" x2="18125" y2="11241"/>
                        <a14:foregroundMark x1="51500" y1="3517" x2="32125" y2="14069"/>
                        <a14:foregroundMark x1="54000" y1="3241" x2="26500" y2="15793"/>
                        <a14:foregroundMark x1="9000" y1="16552" x2="9000" y2="16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647"/>
          <a:stretch/>
        </p:blipFill>
        <p:spPr>
          <a:xfrm>
            <a:off x="-76199" y="-41684"/>
            <a:ext cx="9255168" cy="2255487"/>
          </a:xfrm>
          <a:prstGeom prst="rect">
            <a:avLst/>
          </a:prstGeom>
          <a:effectLst>
            <a:outerShdw blurRad="50800" dist="38100" dir="8100000" algn="tr" rotWithShape="0">
              <a:srgbClr val="E97F36">
                <a:alpha val="40000"/>
              </a:srgb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2664957" y="3915023"/>
            <a:ext cx="464358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35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Jalan</a:t>
            </a:r>
            <a:r>
              <a:rPr lang="en-ID" sz="1350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D" sz="1350" baseline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Palagan</a:t>
            </a:r>
            <a:r>
              <a:rPr lang="en-ID" sz="1350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D" sz="1350" baseline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Tentara</a:t>
            </a:r>
            <a:r>
              <a:rPr lang="en-ID" sz="1350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D" sz="1350" baseline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Pelajar</a:t>
            </a:r>
            <a:r>
              <a:rPr lang="en-ID" sz="1350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Km.7 Yogyakarta 55581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82306" y="4394203"/>
            <a:ext cx="1859805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ID" sz="525" baseline="0" dirty="0">
              <a:solidFill>
                <a:srgbClr val="002060"/>
              </a:solidFill>
              <a:latin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(0274) 885700, 885805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85555" y="4488718"/>
            <a:ext cx="16013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D" sz="135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www.</a:t>
            </a:r>
            <a:r>
              <a:rPr lang="en-ID" sz="1350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stimykpn.ac.id</a:t>
            </a:r>
            <a:endParaRPr lang="en-US" sz="135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자유형: 도형 425">
            <a:extLst>
              <a:ext uri="{FF2B5EF4-FFF2-40B4-BE49-F238E27FC236}">
                <a16:creationId xmlns:a16="http://schemas.microsoft.com/office/drawing/2014/main" id="{1C91E715-AFE4-490C-A5D7-6272BFDC5D0E}"/>
              </a:ext>
            </a:extLst>
          </p:cNvPr>
          <p:cNvSpPr/>
          <p:nvPr userDrawn="1"/>
        </p:nvSpPr>
        <p:spPr>
          <a:xfrm>
            <a:off x="3321164" y="4448492"/>
            <a:ext cx="292894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1350"/>
          </a:p>
        </p:txBody>
      </p:sp>
      <p:grpSp>
        <p:nvGrpSpPr>
          <p:cNvPr id="17" name="그룹 445">
            <a:extLst>
              <a:ext uri="{FF2B5EF4-FFF2-40B4-BE49-F238E27FC236}">
                <a16:creationId xmlns:a16="http://schemas.microsoft.com/office/drawing/2014/main" id="{0957B046-9115-43B7-BA9B-77B56E76BA04}"/>
              </a:ext>
            </a:extLst>
          </p:cNvPr>
          <p:cNvGrpSpPr/>
          <p:nvPr userDrawn="1"/>
        </p:nvGrpSpPr>
        <p:grpSpPr>
          <a:xfrm>
            <a:off x="1186461" y="4493164"/>
            <a:ext cx="292894" cy="390525"/>
            <a:chOff x="8143675" y="2905696"/>
            <a:chExt cx="390525" cy="390525"/>
          </a:xfrm>
          <a:solidFill>
            <a:srgbClr val="FF0000"/>
          </a:solidFill>
        </p:grpSpPr>
        <p:sp>
          <p:nvSpPr>
            <p:cNvPr id="25" name="자유형: 도형 446">
              <a:extLst>
                <a:ext uri="{FF2B5EF4-FFF2-40B4-BE49-F238E27FC236}">
                  <a16:creationId xmlns:a16="http://schemas.microsoft.com/office/drawing/2014/main" id="{066053C1-91D8-4B7D-9ED0-30897B80E84C}"/>
                </a:ext>
              </a:extLst>
            </p:cNvPr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  <p:sp>
          <p:nvSpPr>
            <p:cNvPr id="26" name="자유형: 도형 447">
              <a:extLst>
                <a:ext uri="{FF2B5EF4-FFF2-40B4-BE49-F238E27FC236}">
                  <a16:creationId xmlns:a16="http://schemas.microsoft.com/office/drawing/2014/main" id="{85C81D46-AD20-4BB8-AA30-B6FC8960449E}"/>
                </a:ext>
              </a:extLst>
            </p:cNvPr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</p:grpSp>
      <p:grpSp>
        <p:nvGrpSpPr>
          <p:cNvPr id="18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 userDrawn="1"/>
        </p:nvGrpSpPr>
        <p:grpSpPr>
          <a:xfrm>
            <a:off x="5767150" y="4478122"/>
            <a:ext cx="257175" cy="390525"/>
            <a:chOff x="6855705" y="2233803"/>
            <a:chExt cx="342900" cy="390525"/>
          </a:xfrm>
          <a:solidFill>
            <a:srgbClr val="FF0000"/>
          </a:solidFill>
        </p:grpSpPr>
        <p:sp>
          <p:nvSpPr>
            <p:cNvPr id="23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  <p:sp>
          <p:nvSpPr>
            <p:cNvPr id="24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</p:grpSp>
      <p:grpSp>
        <p:nvGrpSpPr>
          <p:cNvPr id="19" name="그룹 245">
            <a:extLst>
              <a:ext uri="{FF2B5EF4-FFF2-40B4-BE49-F238E27FC236}">
                <a16:creationId xmlns:a16="http://schemas.microsoft.com/office/drawing/2014/main" id="{F46FFA95-CF10-47CB-8B76-C57D4342BB3F}"/>
              </a:ext>
            </a:extLst>
          </p:cNvPr>
          <p:cNvGrpSpPr/>
          <p:nvPr userDrawn="1"/>
        </p:nvGrpSpPr>
        <p:grpSpPr>
          <a:xfrm>
            <a:off x="2470341" y="3894370"/>
            <a:ext cx="241225" cy="499832"/>
            <a:chOff x="832381" y="3561588"/>
            <a:chExt cx="276225" cy="390525"/>
          </a:xfrm>
          <a:solidFill>
            <a:srgbClr val="FF0000"/>
          </a:solidFill>
        </p:grpSpPr>
        <p:sp>
          <p:nvSpPr>
            <p:cNvPr id="21" name="자유형: 도형 246">
              <a:extLst>
                <a:ext uri="{FF2B5EF4-FFF2-40B4-BE49-F238E27FC236}">
                  <a16:creationId xmlns:a16="http://schemas.microsoft.com/office/drawing/2014/main" id="{D5181159-512F-4B62-8032-198A0FB6043B}"/>
                </a:ext>
              </a:extLst>
            </p:cNvPr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  <p:sp>
          <p:nvSpPr>
            <p:cNvPr id="22" name="자유형: 도형 247">
              <a:extLst>
                <a:ext uri="{FF2B5EF4-FFF2-40B4-BE49-F238E27FC236}">
                  <a16:creationId xmlns:a16="http://schemas.microsoft.com/office/drawing/2014/main" id="{5BBC6B19-DCB1-4E4F-9B00-F0D53F070BAC}"/>
                </a:ext>
              </a:extLst>
            </p:cNvPr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6021325" y="4493163"/>
            <a:ext cx="16239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350" baseline="0" dirty="0">
                <a:solidFill>
                  <a:srgbClr val="174D94"/>
                </a:solidFill>
                <a:latin typeface="+mn-lt"/>
                <a:cs typeface="Arial" panose="020B0604020202020204" pitchFamily="34" charset="0"/>
                <a:hlinkClick r:id="rId6"/>
              </a:rPr>
              <a:t>info@stimykpn.ac.id</a:t>
            </a:r>
            <a:endParaRPr lang="en-ID" sz="1350" baseline="0" dirty="0">
              <a:solidFill>
                <a:srgbClr val="174D94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7" y="1802650"/>
            <a:ext cx="523225" cy="531098"/>
          </a:xfrm>
          <a:prstGeom prst="rect">
            <a:avLst/>
          </a:prstGeom>
        </p:spPr>
      </p:pic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A9A74D90-6515-CB46-9494-42E90FF25669}"/>
              </a:ext>
            </a:extLst>
          </p:cNvPr>
          <p:cNvSpPr txBox="1">
            <a:spLocks/>
          </p:cNvSpPr>
          <p:nvPr userDrawn="1"/>
        </p:nvSpPr>
        <p:spPr>
          <a:xfrm>
            <a:off x="8725472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7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rgbClr val="174D94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00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0" y="-106817"/>
            <a:ext cx="9144000" cy="6986587"/>
            <a:chOff x="-1" y="-14514"/>
            <a:chExt cx="12192000" cy="687251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l="16422" t="22014" r="42972" b="6042"/>
            <a:stretch/>
          </p:blipFill>
          <p:spPr>
            <a:xfrm>
              <a:off x="-1" y="-14514"/>
              <a:ext cx="12192000" cy="687251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177150" y="2778783"/>
              <a:ext cx="5823283" cy="1864437"/>
            </a:xfrm>
            <a:prstGeom prst="rect">
              <a:avLst/>
            </a:prstGeom>
            <a:solidFill>
              <a:srgbClr val="F8F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ID" sz="4950" baseline="0" dirty="0">
                  <a:solidFill>
                    <a:srgbClr val="174D94"/>
                  </a:solidFill>
                  <a:latin typeface="+mn-lt"/>
                </a:rPr>
                <a:t>TERIMA KASIH</a:t>
              </a:r>
              <a:endParaRPr lang="en-ID" sz="17925" baseline="0" dirty="0">
                <a:solidFill>
                  <a:srgbClr val="174D94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1743167" y="4930670"/>
              <a:ext cx="5285929" cy="397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just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135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Jalan</a:t>
              </a:r>
              <a:r>
                <a:rPr lang="en-ID" sz="1350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ID" sz="1350" baseline="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Palagan</a:t>
              </a:r>
              <a:r>
                <a:rPr lang="en-ID" sz="1350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ID" sz="1350" baseline="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Tentara</a:t>
              </a:r>
              <a:r>
                <a:rPr lang="en-ID" sz="1350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ID" sz="1350" baseline="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Pelajar</a:t>
              </a:r>
              <a:r>
                <a:rPr lang="en-ID" sz="1350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Km.7 Yogyakarta 55581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3226094" y="5338177"/>
              <a:ext cx="2479740" cy="37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en-ID" sz="525" baseline="0" dirty="0">
                <a:solidFill>
                  <a:srgbClr val="002060"/>
                </a:solidFill>
                <a:latin typeface="+mn-lt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(0274) 885700, 885805 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761540" y="5432693"/>
              <a:ext cx="2135115" cy="29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ID" sz="135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www.</a:t>
              </a:r>
              <a:r>
                <a:rPr lang="en-ID" sz="1350" baseline="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stimykpn.ac.id</a:t>
              </a:r>
              <a:endParaRPr lang="en-US" sz="135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" name="자유형: 도형 425">
              <a:extLst>
                <a:ext uri="{FF2B5EF4-FFF2-40B4-BE49-F238E27FC236}">
                  <a16:creationId xmlns:a16="http://schemas.microsoft.com/office/drawing/2014/main" id="{1C91E715-AFE4-490C-A5D7-6272BFDC5D0E}"/>
                </a:ext>
              </a:extLst>
            </p:cNvPr>
            <p:cNvSpPr/>
            <p:nvPr userDrawn="1"/>
          </p:nvSpPr>
          <p:spPr>
            <a:xfrm>
              <a:off x="2860682" y="5406984"/>
              <a:ext cx="390525" cy="390525"/>
            </a:xfrm>
            <a:custGeom>
              <a:avLst/>
              <a:gdLst>
                <a:gd name="connsiteX0" fmla="*/ 376333 w 390525"/>
                <a:gd name="connsiteY0" fmla="*/ 286703 h 390525"/>
                <a:gd name="connsiteX1" fmla="*/ 329184 w 390525"/>
                <a:gd name="connsiteY1" fmla="*/ 239554 h 390525"/>
                <a:gd name="connsiteX2" fmla="*/ 282035 w 390525"/>
                <a:gd name="connsiteY2" fmla="*/ 239554 h 390525"/>
                <a:gd name="connsiteX3" fmla="*/ 260604 w 390525"/>
                <a:gd name="connsiteY3" fmla="*/ 260985 h 390525"/>
                <a:gd name="connsiteX4" fmla="*/ 224885 w 390525"/>
                <a:gd name="connsiteY4" fmla="*/ 260985 h 390525"/>
                <a:gd name="connsiteX5" fmla="*/ 132112 w 390525"/>
                <a:gd name="connsiteY5" fmla="*/ 168116 h 390525"/>
                <a:gd name="connsiteX6" fmla="*/ 132112 w 390525"/>
                <a:gd name="connsiteY6" fmla="*/ 132398 h 390525"/>
                <a:gd name="connsiteX7" fmla="*/ 153543 w 390525"/>
                <a:gd name="connsiteY7" fmla="*/ 110966 h 390525"/>
                <a:gd name="connsiteX8" fmla="*/ 153543 w 390525"/>
                <a:gd name="connsiteY8" fmla="*/ 63818 h 390525"/>
                <a:gd name="connsiteX9" fmla="*/ 106490 w 390525"/>
                <a:gd name="connsiteY9" fmla="*/ 16859 h 390525"/>
                <a:gd name="connsiteX10" fmla="*/ 59436 w 390525"/>
                <a:gd name="connsiteY10" fmla="*/ 16859 h 390525"/>
                <a:gd name="connsiteX11" fmla="*/ 42291 w 390525"/>
                <a:gd name="connsiteY11" fmla="*/ 33909 h 390525"/>
                <a:gd name="connsiteX12" fmla="*/ 42291 w 390525"/>
                <a:gd name="connsiteY12" fmla="*/ 203740 h 390525"/>
                <a:gd name="connsiteX13" fmla="*/ 189357 w 390525"/>
                <a:gd name="connsiteY13" fmla="*/ 350901 h 390525"/>
                <a:gd name="connsiteX14" fmla="*/ 359188 w 390525"/>
                <a:gd name="connsiteY14" fmla="*/ 350901 h 390525"/>
                <a:gd name="connsiteX15" fmla="*/ 376333 w 390525"/>
                <a:gd name="connsiteY15" fmla="*/ 333756 h 390525"/>
                <a:gd name="connsiteX16" fmla="*/ 376333 w 390525"/>
                <a:gd name="connsiteY16" fmla="*/ 286703 h 390525"/>
                <a:gd name="connsiteX17" fmla="*/ 75057 w 390525"/>
                <a:gd name="connsiteY17" fmla="*/ 32671 h 390525"/>
                <a:gd name="connsiteX18" fmla="*/ 90773 w 390525"/>
                <a:gd name="connsiteY18" fmla="*/ 32671 h 390525"/>
                <a:gd name="connsiteX19" fmla="*/ 137827 w 390525"/>
                <a:gd name="connsiteY19" fmla="*/ 79629 h 390525"/>
                <a:gd name="connsiteX20" fmla="*/ 137827 w 390525"/>
                <a:gd name="connsiteY20" fmla="*/ 95345 h 390525"/>
                <a:gd name="connsiteX21" fmla="*/ 130016 w 390525"/>
                <a:gd name="connsiteY21" fmla="*/ 103156 h 390525"/>
                <a:gd name="connsiteX22" fmla="*/ 67247 w 390525"/>
                <a:gd name="connsiteY22" fmla="*/ 40386 h 390525"/>
                <a:gd name="connsiteX23" fmla="*/ 75057 w 390525"/>
                <a:gd name="connsiteY23" fmla="*/ 32671 h 390525"/>
                <a:gd name="connsiteX24" fmla="*/ 204978 w 390525"/>
                <a:gd name="connsiteY24" fmla="*/ 335280 h 390525"/>
                <a:gd name="connsiteX25" fmla="*/ 57912 w 390525"/>
                <a:gd name="connsiteY25" fmla="*/ 188119 h 390525"/>
                <a:gd name="connsiteX26" fmla="*/ 51816 w 390525"/>
                <a:gd name="connsiteY26" fmla="*/ 56388 h 390525"/>
                <a:gd name="connsiteX27" fmla="*/ 114395 w 390525"/>
                <a:gd name="connsiteY27" fmla="*/ 118967 h 390525"/>
                <a:gd name="connsiteX28" fmla="*/ 116491 w 390525"/>
                <a:gd name="connsiteY28" fmla="*/ 183833 h 390525"/>
                <a:gd name="connsiteX29" fmla="*/ 209264 w 390525"/>
                <a:gd name="connsiteY29" fmla="*/ 276701 h 390525"/>
                <a:gd name="connsiteX30" fmla="*/ 209264 w 390525"/>
                <a:gd name="connsiteY30" fmla="*/ 276701 h 390525"/>
                <a:gd name="connsiteX31" fmla="*/ 274130 w 390525"/>
                <a:gd name="connsiteY31" fmla="*/ 278797 h 390525"/>
                <a:gd name="connsiteX32" fmla="*/ 336709 w 390525"/>
                <a:gd name="connsiteY32" fmla="*/ 341376 h 390525"/>
                <a:gd name="connsiteX33" fmla="*/ 204978 w 390525"/>
                <a:gd name="connsiteY33" fmla="*/ 335280 h 390525"/>
                <a:gd name="connsiteX34" fmla="*/ 360617 w 390525"/>
                <a:gd name="connsiteY34" fmla="*/ 318135 h 390525"/>
                <a:gd name="connsiteX35" fmla="*/ 352806 w 390525"/>
                <a:gd name="connsiteY35" fmla="*/ 325946 h 390525"/>
                <a:gd name="connsiteX36" fmla="*/ 290036 w 390525"/>
                <a:gd name="connsiteY36" fmla="*/ 263176 h 390525"/>
                <a:gd name="connsiteX37" fmla="*/ 297847 w 390525"/>
                <a:gd name="connsiteY37" fmla="*/ 255365 h 390525"/>
                <a:gd name="connsiteX38" fmla="*/ 313563 w 390525"/>
                <a:gd name="connsiteY38" fmla="*/ 255365 h 390525"/>
                <a:gd name="connsiteX39" fmla="*/ 360712 w 390525"/>
                <a:gd name="connsiteY39" fmla="*/ 302514 h 390525"/>
                <a:gd name="connsiteX40" fmla="*/ 360617 w 390525"/>
                <a:gd name="connsiteY40" fmla="*/ 318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90525" h="390525">
                  <a:moveTo>
                    <a:pt x="376333" y="286703"/>
                  </a:moveTo>
                  <a:lnTo>
                    <a:pt x="329184" y="239554"/>
                  </a:lnTo>
                  <a:cubicBezTo>
                    <a:pt x="316230" y="226600"/>
                    <a:pt x="295085" y="226600"/>
                    <a:pt x="282035" y="239554"/>
                  </a:cubicBezTo>
                  <a:lnTo>
                    <a:pt x="260604" y="260985"/>
                  </a:lnTo>
                  <a:cubicBezTo>
                    <a:pt x="250793" y="270796"/>
                    <a:pt x="234791" y="270796"/>
                    <a:pt x="224885" y="260985"/>
                  </a:cubicBezTo>
                  <a:lnTo>
                    <a:pt x="132112" y="168116"/>
                  </a:lnTo>
                  <a:cubicBezTo>
                    <a:pt x="122206" y="158210"/>
                    <a:pt x="122206" y="142304"/>
                    <a:pt x="132112" y="132398"/>
                  </a:cubicBezTo>
                  <a:cubicBezTo>
                    <a:pt x="135541" y="128969"/>
                    <a:pt x="145447" y="119063"/>
                    <a:pt x="153543" y="110966"/>
                  </a:cubicBezTo>
                  <a:cubicBezTo>
                    <a:pt x="166497" y="98012"/>
                    <a:pt x="166688" y="76962"/>
                    <a:pt x="153543" y="63818"/>
                  </a:cubicBezTo>
                  <a:lnTo>
                    <a:pt x="106490" y="16859"/>
                  </a:lnTo>
                  <a:cubicBezTo>
                    <a:pt x="93535" y="3905"/>
                    <a:pt x="72390" y="3905"/>
                    <a:pt x="59436" y="16859"/>
                  </a:cubicBezTo>
                  <a:cubicBezTo>
                    <a:pt x="49721" y="26480"/>
                    <a:pt x="46577" y="29528"/>
                    <a:pt x="42291" y="33909"/>
                  </a:cubicBezTo>
                  <a:cubicBezTo>
                    <a:pt x="-4572" y="80772"/>
                    <a:pt x="-4572" y="156972"/>
                    <a:pt x="42291" y="203740"/>
                  </a:cubicBezTo>
                  <a:lnTo>
                    <a:pt x="189357" y="350901"/>
                  </a:lnTo>
                  <a:cubicBezTo>
                    <a:pt x="236316" y="397859"/>
                    <a:pt x="312325" y="397859"/>
                    <a:pt x="359188" y="350901"/>
                  </a:cubicBezTo>
                  <a:lnTo>
                    <a:pt x="376333" y="333756"/>
                  </a:lnTo>
                  <a:cubicBezTo>
                    <a:pt x="389287" y="320802"/>
                    <a:pt x="389287" y="299752"/>
                    <a:pt x="376333" y="286703"/>
                  </a:cubicBezTo>
                  <a:close/>
                  <a:moveTo>
                    <a:pt x="75057" y="32671"/>
                  </a:moveTo>
                  <a:cubicBezTo>
                    <a:pt x="79343" y="28385"/>
                    <a:pt x="86392" y="28385"/>
                    <a:pt x="90773" y="32671"/>
                  </a:cubicBezTo>
                  <a:lnTo>
                    <a:pt x="137827" y="79629"/>
                  </a:lnTo>
                  <a:cubicBezTo>
                    <a:pt x="142208" y="84011"/>
                    <a:pt x="142208" y="90964"/>
                    <a:pt x="137827" y="95345"/>
                  </a:cubicBezTo>
                  <a:lnTo>
                    <a:pt x="130016" y="103156"/>
                  </a:lnTo>
                  <a:lnTo>
                    <a:pt x="67247" y="40386"/>
                  </a:lnTo>
                  <a:lnTo>
                    <a:pt x="75057" y="32671"/>
                  </a:lnTo>
                  <a:close/>
                  <a:moveTo>
                    <a:pt x="204978" y="335280"/>
                  </a:moveTo>
                  <a:lnTo>
                    <a:pt x="57912" y="188119"/>
                  </a:lnTo>
                  <a:cubicBezTo>
                    <a:pt x="21717" y="151924"/>
                    <a:pt x="19717" y="94964"/>
                    <a:pt x="51816" y="56388"/>
                  </a:cubicBezTo>
                  <a:lnTo>
                    <a:pt x="114395" y="118967"/>
                  </a:lnTo>
                  <a:cubicBezTo>
                    <a:pt x="97917" y="137636"/>
                    <a:pt x="98679" y="166021"/>
                    <a:pt x="116491" y="183833"/>
                  </a:cubicBezTo>
                  <a:lnTo>
                    <a:pt x="209264" y="276701"/>
                  </a:lnTo>
                  <a:cubicBezTo>
                    <a:pt x="209264" y="276701"/>
                    <a:pt x="209264" y="276701"/>
                    <a:pt x="209264" y="276701"/>
                  </a:cubicBezTo>
                  <a:cubicBezTo>
                    <a:pt x="227076" y="294513"/>
                    <a:pt x="255460" y="295275"/>
                    <a:pt x="274130" y="278797"/>
                  </a:cubicBezTo>
                  <a:lnTo>
                    <a:pt x="336709" y="341376"/>
                  </a:lnTo>
                  <a:cubicBezTo>
                    <a:pt x="298228" y="373475"/>
                    <a:pt x="241459" y="371761"/>
                    <a:pt x="204978" y="335280"/>
                  </a:cubicBezTo>
                  <a:close/>
                  <a:moveTo>
                    <a:pt x="360617" y="318135"/>
                  </a:moveTo>
                  <a:lnTo>
                    <a:pt x="352806" y="325946"/>
                  </a:lnTo>
                  <a:lnTo>
                    <a:pt x="290036" y="263176"/>
                  </a:lnTo>
                  <a:lnTo>
                    <a:pt x="297847" y="255365"/>
                  </a:lnTo>
                  <a:cubicBezTo>
                    <a:pt x="302133" y="251079"/>
                    <a:pt x="309181" y="251079"/>
                    <a:pt x="313563" y="255365"/>
                  </a:cubicBezTo>
                  <a:lnTo>
                    <a:pt x="360712" y="302514"/>
                  </a:lnTo>
                  <a:cubicBezTo>
                    <a:pt x="364903" y="306800"/>
                    <a:pt x="364903" y="313849"/>
                    <a:pt x="360617" y="318135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  <p:grpSp>
          <p:nvGrpSpPr>
            <p:cNvPr id="29" name="그룹 445">
              <a:extLst>
                <a:ext uri="{FF2B5EF4-FFF2-40B4-BE49-F238E27FC236}">
                  <a16:creationId xmlns:a16="http://schemas.microsoft.com/office/drawing/2014/main" id="{0957B046-9115-43B7-BA9B-77B56E76BA04}"/>
                </a:ext>
              </a:extLst>
            </p:cNvPr>
            <p:cNvGrpSpPr/>
            <p:nvPr userDrawn="1"/>
          </p:nvGrpSpPr>
          <p:grpSpPr>
            <a:xfrm>
              <a:off x="362747" y="5437138"/>
              <a:ext cx="390525" cy="390525"/>
              <a:chOff x="8143675" y="2905696"/>
              <a:chExt cx="390525" cy="390525"/>
            </a:xfrm>
            <a:solidFill>
              <a:srgbClr val="FF0000"/>
            </a:solidFill>
          </p:grpSpPr>
          <p:sp>
            <p:nvSpPr>
              <p:cNvPr id="37" name="자유형: 도형 446">
                <a:extLst>
                  <a:ext uri="{FF2B5EF4-FFF2-40B4-BE49-F238E27FC236}">
                    <a16:creationId xmlns:a16="http://schemas.microsoft.com/office/drawing/2014/main" id="{066053C1-91D8-4B7D-9ED0-30897B80E84C}"/>
                  </a:ext>
                </a:extLst>
              </p:cNvPr>
              <p:cNvSpPr/>
              <p:nvPr/>
            </p:nvSpPr>
            <p:spPr>
              <a:xfrm>
                <a:off x="8166230" y="3061761"/>
                <a:ext cx="342900" cy="76200"/>
              </a:xfrm>
              <a:custGeom>
                <a:avLst/>
                <a:gdLst>
                  <a:gd name="connsiteX0" fmla="*/ 335680 w 342900"/>
                  <a:gd name="connsiteY0" fmla="*/ 8432 h 76200"/>
                  <a:gd name="connsiteX1" fmla="*/ 320726 w 342900"/>
                  <a:gd name="connsiteY1" fmla="*/ 13195 h 76200"/>
                  <a:gd name="connsiteX2" fmla="*/ 307772 w 342900"/>
                  <a:gd name="connsiteY2" fmla="*/ 38150 h 76200"/>
                  <a:gd name="connsiteX3" fmla="*/ 295294 w 342900"/>
                  <a:gd name="connsiteY3" fmla="*/ 13290 h 76200"/>
                  <a:gd name="connsiteX4" fmla="*/ 285388 w 342900"/>
                  <a:gd name="connsiteY4" fmla="*/ 7194 h 76200"/>
                  <a:gd name="connsiteX5" fmla="*/ 275483 w 342900"/>
                  <a:gd name="connsiteY5" fmla="*/ 13290 h 76200"/>
                  <a:gd name="connsiteX6" fmla="*/ 263195 w 342900"/>
                  <a:gd name="connsiteY6" fmla="*/ 37864 h 76200"/>
                  <a:gd name="connsiteX7" fmla="*/ 250908 w 342900"/>
                  <a:gd name="connsiteY7" fmla="*/ 13290 h 76200"/>
                  <a:gd name="connsiteX8" fmla="*/ 240335 w 342900"/>
                  <a:gd name="connsiteY8" fmla="*/ 7194 h 76200"/>
                  <a:gd name="connsiteX9" fmla="*/ 239669 w 342900"/>
                  <a:gd name="connsiteY9" fmla="*/ 7194 h 76200"/>
                  <a:gd name="connsiteX10" fmla="*/ 229572 w 342900"/>
                  <a:gd name="connsiteY10" fmla="*/ 15576 h 76200"/>
                  <a:gd name="connsiteX11" fmla="*/ 223761 w 342900"/>
                  <a:gd name="connsiteY11" fmla="*/ 8337 h 76200"/>
                  <a:gd name="connsiteX12" fmla="*/ 208902 w 342900"/>
                  <a:gd name="connsiteY12" fmla="*/ 13290 h 76200"/>
                  <a:gd name="connsiteX13" fmla="*/ 196615 w 342900"/>
                  <a:gd name="connsiteY13" fmla="*/ 37864 h 76200"/>
                  <a:gd name="connsiteX14" fmla="*/ 184328 w 342900"/>
                  <a:gd name="connsiteY14" fmla="*/ 13290 h 76200"/>
                  <a:gd name="connsiteX15" fmla="*/ 174422 w 342900"/>
                  <a:gd name="connsiteY15" fmla="*/ 7194 h 76200"/>
                  <a:gd name="connsiteX16" fmla="*/ 164516 w 342900"/>
                  <a:gd name="connsiteY16" fmla="*/ 13290 h 76200"/>
                  <a:gd name="connsiteX17" fmla="*/ 152229 w 342900"/>
                  <a:gd name="connsiteY17" fmla="*/ 37864 h 76200"/>
                  <a:gd name="connsiteX18" fmla="*/ 139942 w 342900"/>
                  <a:gd name="connsiteY18" fmla="*/ 13290 h 76200"/>
                  <a:gd name="connsiteX19" fmla="*/ 125083 w 342900"/>
                  <a:gd name="connsiteY19" fmla="*/ 8337 h 76200"/>
                  <a:gd name="connsiteX20" fmla="*/ 119272 w 342900"/>
                  <a:gd name="connsiteY20" fmla="*/ 15576 h 76200"/>
                  <a:gd name="connsiteX21" fmla="*/ 109176 w 342900"/>
                  <a:gd name="connsiteY21" fmla="*/ 7194 h 76200"/>
                  <a:gd name="connsiteX22" fmla="*/ 108509 w 342900"/>
                  <a:gd name="connsiteY22" fmla="*/ 7194 h 76200"/>
                  <a:gd name="connsiteX23" fmla="*/ 97937 w 342900"/>
                  <a:gd name="connsiteY23" fmla="*/ 13290 h 76200"/>
                  <a:gd name="connsiteX24" fmla="*/ 85649 w 342900"/>
                  <a:gd name="connsiteY24" fmla="*/ 37864 h 76200"/>
                  <a:gd name="connsiteX25" fmla="*/ 73362 w 342900"/>
                  <a:gd name="connsiteY25" fmla="*/ 13290 h 76200"/>
                  <a:gd name="connsiteX26" fmla="*/ 53550 w 342900"/>
                  <a:gd name="connsiteY26" fmla="*/ 13290 h 76200"/>
                  <a:gd name="connsiteX27" fmla="*/ 41072 w 342900"/>
                  <a:gd name="connsiteY27" fmla="*/ 38150 h 76200"/>
                  <a:gd name="connsiteX28" fmla="*/ 28118 w 342900"/>
                  <a:gd name="connsiteY28" fmla="*/ 13195 h 76200"/>
                  <a:gd name="connsiteX29" fmla="*/ 13164 w 342900"/>
                  <a:gd name="connsiteY29" fmla="*/ 8432 h 76200"/>
                  <a:gd name="connsiteX30" fmla="*/ 8401 w 342900"/>
                  <a:gd name="connsiteY30" fmla="*/ 23386 h 76200"/>
                  <a:gd name="connsiteX31" fmla="*/ 31357 w 342900"/>
                  <a:gd name="connsiteY31" fmla="*/ 67773 h 76200"/>
                  <a:gd name="connsiteX32" fmla="*/ 51168 w 342900"/>
                  <a:gd name="connsiteY32" fmla="*/ 67678 h 76200"/>
                  <a:gd name="connsiteX33" fmla="*/ 63456 w 342900"/>
                  <a:gd name="connsiteY33" fmla="*/ 43103 h 76200"/>
                  <a:gd name="connsiteX34" fmla="*/ 75743 w 342900"/>
                  <a:gd name="connsiteY34" fmla="*/ 67678 h 76200"/>
                  <a:gd name="connsiteX35" fmla="*/ 95555 w 342900"/>
                  <a:gd name="connsiteY35" fmla="*/ 67678 h 76200"/>
                  <a:gd name="connsiteX36" fmla="*/ 116224 w 342900"/>
                  <a:gd name="connsiteY36" fmla="*/ 26339 h 76200"/>
                  <a:gd name="connsiteX37" fmla="*/ 119272 w 342900"/>
                  <a:gd name="connsiteY37" fmla="*/ 21100 h 76200"/>
                  <a:gd name="connsiteX38" fmla="*/ 120130 w 342900"/>
                  <a:gd name="connsiteY38" fmla="*/ 23386 h 76200"/>
                  <a:gd name="connsiteX39" fmla="*/ 142323 w 342900"/>
                  <a:gd name="connsiteY39" fmla="*/ 67773 h 76200"/>
                  <a:gd name="connsiteX40" fmla="*/ 162135 w 342900"/>
                  <a:gd name="connsiteY40" fmla="*/ 67773 h 76200"/>
                  <a:gd name="connsiteX41" fmla="*/ 174422 w 342900"/>
                  <a:gd name="connsiteY41" fmla="*/ 43198 h 76200"/>
                  <a:gd name="connsiteX42" fmla="*/ 186710 w 342900"/>
                  <a:gd name="connsiteY42" fmla="*/ 67773 h 76200"/>
                  <a:gd name="connsiteX43" fmla="*/ 206521 w 342900"/>
                  <a:gd name="connsiteY43" fmla="*/ 67773 h 76200"/>
                  <a:gd name="connsiteX44" fmla="*/ 228715 w 342900"/>
                  <a:gd name="connsiteY44" fmla="*/ 23386 h 76200"/>
                  <a:gd name="connsiteX45" fmla="*/ 229572 w 342900"/>
                  <a:gd name="connsiteY45" fmla="*/ 21100 h 76200"/>
                  <a:gd name="connsiteX46" fmla="*/ 232620 w 342900"/>
                  <a:gd name="connsiteY46" fmla="*/ 26339 h 76200"/>
                  <a:gd name="connsiteX47" fmla="*/ 253289 w 342900"/>
                  <a:gd name="connsiteY47" fmla="*/ 67678 h 76200"/>
                  <a:gd name="connsiteX48" fmla="*/ 273101 w 342900"/>
                  <a:gd name="connsiteY48" fmla="*/ 67678 h 76200"/>
                  <a:gd name="connsiteX49" fmla="*/ 285388 w 342900"/>
                  <a:gd name="connsiteY49" fmla="*/ 43103 h 76200"/>
                  <a:gd name="connsiteX50" fmla="*/ 297676 w 342900"/>
                  <a:gd name="connsiteY50" fmla="*/ 67678 h 76200"/>
                  <a:gd name="connsiteX51" fmla="*/ 317488 w 342900"/>
                  <a:gd name="connsiteY51" fmla="*/ 67773 h 76200"/>
                  <a:gd name="connsiteX52" fmla="*/ 340443 w 342900"/>
                  <a:gd name="connsiteY52" fmla="*/ 23386 h 76200"/>
                  <a:gd name="connsiteX53" fmla="*/ 335680 w 342900"/>
                  <a:gd name="connsiteY53" fmla="*/ 843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2900" h="76200">
                    <a:moveTo>
                      <a:pt x="335680" y="8432"/>
                    </a:moveTo>
                    <a:cubicBezTo>
                      <a:pt x="330251" y="5575"/>
                      <a:pt x="323584" y="7765"/>
                      <a:pt x="320726" y="13195"/>
                    </a:cubicBezTo>
                    <a:lnTo>
                      <a:pt x="307772" y="38150"/>
                    </a:lnTo>
                    <a:lnTo>
                      <a:pt x="295294" y="13290"/>
                    </a:lnTo>
                    <a:cubicBezTo>
                      <a:pt x="293390" y="9575"/>
                      <a:pt x="289580" y="7194"/>
                      <a:pt x="285388" y="7194"/>
                    </a:cubicBezTo>
                    <a:cubicBezTo>
                      <a:pt x="281197" y="7194"/>
                      <a:pt x="277292" y="9575"/>
                      <a:pt x="275483" y="13290"/>
                    </a:cubicBezTo>
                    <a:lnTo>
                      <a:pt x="263195" y="37864"/>
                    </a:lnTo>
                    <a:lnTo>
                      <a:pt x="250908" y="13290"/>
                    </a:lnTo>
                    <a:cubicBezTo>
                      <a:pt x="248908" y="9289"/>
                      <a:pt x="244717" y="6908"/>
                      <a:pt x="240335" y="7194"/>
                    </a:cubicBezTo>
                    <a:lnTo>
                      <a:pt x="239669" y="7194"/>
                    </a:lnTo>
                    <a:cubicBezTo>
                      <a:pt x="234715" y="7480"/>
                      <a:pt x="230715" y="11004"/>
                      <a:pt x="229572" y="15576"/>
                    </a:cubicBezTo>
                    <a:cubicBezTo>
                      <a:pt x="228810" y="12528"/>
                      <a:pt x="226809" y="9861"/>
                      <a:pt x="223761" y="8337"/>
                    </a:cubicBezTo>
                    <a:cubicBezTo>
                      <a:pt x="218237" y="5575"/>
                      <a:pt x="211570" y="7861"/>
                      <a:pt x="208902" y="13290"/>
                    </a:cubicBezTo>
                    <a:lnTo>
                      <a:pt x="196615" y="37864"/>
                    </a:lnTo>
                    <a:lnTo>
                      <a:pt x="184328" y="13290"/>
                    </a:lnTo>
                    <a:cubicBezTo>
                      <a:pt x="182423" y="9575"/>
                      <a:pt x="178613" y="7194"/>
                      <a:pt x="174422" y="7194"/>
                    </a:cubicBezTo>
                    <a:cubicBezTo>
                      <a:pt x="170231" y="7194"/>
                      <a:pt x="166421" y="9575"/>
                      <a:pt x="164516" y="13290"/>
                    </a:cubicBezTo>
                    <a:lnTo>
                      <a:pt x="152229" y="37864"/>
                    </a:lnTo>
                    <a:lnTo>
                      <a:pt x="139942" y="13290"/>
                    </a:lnTo>
                    <a:cubicBezTo>
                      <a:pt x="137180" y="7765"/>
                      <a:pt x="130512" y="5575"/>
                      <a:pt x="125083" y="8337"/>
                    </a:cubicBezTo>
                    <a:cubicBezTo>
                      <a:pt x="122034" y="9861"/>
                      <a:pt x="120035" y="12528"/>
                      <a:pt x="119272" y="15576"/>
                    </a:cubicBezTo>
                    <a:cubicBezTo>
                      <a:pt x="118129" y="11004"/>
                      <a:pt x="114129" y="7480"/>
                      <a:pt x="109176" y="7194"/>
                    </a:cubicBezTo>
                    <a:lnTo>
                      <a:pt x="108509" y="7194"/>
                    </a:lnTo>
                    <a:cubicBezTo>
                      <a:pt x="104033" y="6908"/>
                      <a:pt x="99936" y="9289"/>
                      <a:pt x="97937" y="13290"/>
                    </a:cubicBezTo>
                    <a:lnTo>
                      <a:pt x="85649" y="37864"/>
                    </a:lnTo>
                    <a:lnTo>
                      <a:pt x="73362" y="13290"/>
                    </a:lnTo>
                    <a:cubicBezTo>
                      <a:pt x="69362" y="5194"/>
                      <a:pt x="57646" y="5003"/>
                      <a:pt x="53550" y="13290"/>
                    </a:cubicBezTo>
                    <a:lnTo>
                      <a:pt x="41072" y="38150"/>
                    </a:lnTo>
                    <a:lnTo>
                      <a:pt x="28118" y="13195"/>
                    </a:lnTo>
                    <a:cubicBezTo>
                      <a:pt x="25261" y="7765"/>
                      <a:pt x="18593" y="5575"/>
                      <a:pt x="13164" y="8432"/>
                    </a:cubicBezTo>
                    <a:cubicBezTo>
                      <a:pt x="7734" y="11290"/>
                      <a:pt x="5544" y="17957"/>
                      <a:pt x="8401" y="23386"/>
                    </a:cubicBezTo>
                    <a:lnTo>
                      <a:pt x="31357" y="67773"/>
                    </a:lnTo>
                    <a:cubicBezTo>
                      <a:pt x="35548" y="75869"/>
                      <a:pt x="47073" y="75774"/>
                      <a:pt x="51168" y="67678"/>
                    </a:cubicBezTo>
                    <a:lnTo>
                      <a:pt x="63456" y="43103"/>
                    </a:lnTo>
                    <a:lnTo>
                      <a:pt x="75743" y="67678"/>
                    </a:lnTo>
                    <a:cubicBezTo>
                      <a:pt x="79839" y="75869"/>
                      <a:pt x="91555" y="75869"/>
                      <a:pt x="95555" y="67678"/>
                    </a:cubicBezTo>
                    <a:lnTo>
                      <a:pt x="116224" y="26339"/>
                    </a:lnTo>
                    <a:cubicBezTo>
                      <a:pt x="117653" y="24910"/>
                      <a:pt x="118796" y="23101"/>
                      <a:pt x="119272" y="21100"/>
                    </a:cubicBezTo>
                    <a:cubicBezTo>
                      <a:pt x="119463" y="21862"/>
                      <a:pt x="119749" y="22624"/>
                      <a:pt x="120130" y="23386"/>
                    </a:cubicBezTo>
                    <a:lnTo>
                      <a:pt x="142323" y="67773"/>
                    </a:lnTo>
                    <a:cubicBezTo>
                      <a:pt x="146418" y="75964"/>
                      <a:pt x="158135" y="75964"/>
                      <a:pt x="162135" y="67773"/>
                    </a:cubicBezTo>
                    <a:lnTo>
                      <a:pt x="174422" y="43198"/>
                    </a:lnTo>
                    <a:lnTo>
                      <a:pt x="186710" y="67773"/>
                    </a:lnTo>
                    <a:cubicBezTo>
                      <a:pt x="190805" y="75964"/>
                      <a:pt x="202521" y="75964"/>
                      <a:pt x="206521" y="67773"/>
                    </a:cubicBezTo>
                    <a:lnTo>
                      <a:pt x="228715" y="23386"/>
                    </a:lnTo>
                    <a:cubicBezTo>
                      <a:pt x="229096" y="22624"/>
                      <a:pt x="229381" y="21862"/>
                      <a:pt x="229572" y="21100"/>
                    </a:cubicBezTo>
                    <a:cubicBezTo>
                      <a:pt x="230048" y="23196"/>
                      <a:pt x="231191" y="25006"/>
                      <a:pt x="232620" y="26339"/>
                    </a:cubicBezTo>
                    <a:lnTo>
                      <a:pt x="253289" y="67678"/>
                    </a:lnTo>
                    <a:cubicBezTo>
                      <a:pt x="257385" y="75869"/>
                      <a:pt x="269101" y="75869"/>
                      <a:pt x="273101" y="67678"/>
                    </a:cubicBezTo>
                    <a:lnTo>
                      <a:pt x="285388" y="43103"/>
                    </a:lnTo>
                    <a:lnTo>
                      <a:pt x="297676" y="67678"/>
                    </a:lnTo>
                    <a:cubicBezTo>
                      <a:pt x="301771" y="75774"/>
                      <a:pt x="313297" y="75869"/>
                      <a:pt x="317488" y="67773"/>
                    </a:cubicBezTo>
                    <a:lnTo>
                      <a:pt x="340443" y="23386"/>
                    </a:lnTo>
                    <a:cubicBezTo>
                      <a:pt x="343205" y="17957"/>
                      <a:pt x="341110" y="11290"/>
                      <a:pt x="335680" y="84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1350"/>
              </a:p>
            </p:txBody>
          </p:sp>
          <p:sp>
            <p:nvSpPr>
              <p:cNvPr id="38" name="자유형: 도형 447">
                <a:extLst>
                  <a:ext uri="{FF2B5EF4-FFF2-40B4-BE49-F238E27FC236}">
                    <a16:creationId xmlns:a16="http://schemas.microsoft.com/office/drawing/2014/main" id="{85C81D46-AD20-4BB8-AA30-B6FC8960449E}"/>
                  </a:ext>
                </a:extLst>
              </p:cNvPr>
              <p:cNvSpPr/>
              <p:nvPr/>
            </p:nvSpPr>
            <p:spPr>
              <a:xfrm>
                <a:off x="8143675" y="2905696"/>
                <a:ext cx="390525" cy="390525"/>
              </a:xfrm>
              <a:custGeom>
                <a:avLst/>
                <a:gdLst>
                  <a:gd name="connsiteX0" fmla="*/ 372046 w 390525"/>
                  <a:gd name="connsiteY0" fmla="*/ 125063 h 390525"/>
                  <a:gd name="connsiteX1" fmla="*/ 196596 w 390525"/>
                  <a:gd name="connsiteY1" fmla="*/ 7144 h 390525"/>
                  <a:gd name="connsiteX2" fmla="*/ 21146 w 390525"/>
                  <a:gd name="connsiteY2" fmla="*/ 125063 h 390525"/>
                  <a:gd name="connsiteX3" fmla="*/ 7144 w 390525"/>
                  <a:gd name="connsiteY3" fmla="*/ 152209 h 390525"/>
                  <a:gd name="connsiteX4" fmla="*/ 7144 w 390525"/>
                  <a:gd name="connsiteY4" fmla="*/ 240983 h 390525"/>
                  <a:gd name="connsiteX5" fmla="*/ 21146 w 390525"/>
                  <a:gd name="connsiteY5" fmla="*/ 268129 h 390525"/>
                  <a:gd name="connsiteX6" fmla="*/ 196596 w 390525"/>
                  <a:gd name="connsiteY6" fmla="*/ 386048 h 390525"/>
                  <a:gd name="connsiteX7" fmla="*/ 372046 w 390525"/>
                  <a:gd name="connsiteY7" fmla="*/ 268129 h 390525"/>
                  <a:gd name="connsiteX8" fmla="*/ 386049 w 390525"/>
                  <a:gd name="connsiteY8" fmla="*/ 240983 h 390525"/>
                  <a:gd name="connsiteX9" fmla="*/ 386049 w 390525"/>
                  <a:gd name="connsiteY9" fmla="*/ 152209 h 390525"/>
                  <a:gd name="connsiteX10" fmla="*/ 372046 w 390525"/>
                  <a:gd name="connsiteY10" fmla="*/ 125063 h 390525"/>
                  <a:gd name="connsiteX11" fmla="*/ 344996 w 390525"/>
                  <a:gd name="connsiteY11" fmla="*/ 118682 h 390525"/>
                  <a:gd name="connsiteX12" fmla="*/ 288227 w 390525"/>
                  <a:gd name="connsiteY12" fmla="*/ 118682 h 390525"/>
                  <a:gd name="connsiteX13" fmla="*/ 256127 w 390525"/>
                  <a:gd name="connsiteY13" fmla="*/ 42958 h 390525"/>
                  <a:gd name="connsiteX14" fmla="*/ 253175 w 390525"/>
                  <a:gd name="connsiteY14" fmla="*/ 38957 h 390525"/>
                  <a:gd name="connsiteX15" fmla="*/ 344996 w 390525"/>
                  <a:gd name="connsiteY15" fmla="*/ 118682 h 390525"/>
                  <a:gd name="connsiteX16" fmla="*/ 207740 w 390525"/>
                  <a:gd name="connsiteY16" fmla="*/ 30956 h 390525"/>
                  <a:gd name="connsiteX17" fmla="*/ 265081 w 390525"/>
                  <a:gd name="connsiteY17" fmla="*/ 118682 h 390525"/>
                  <a:gd name="connsiteX18" fmla="*/ 207740 w 390525"/>
                  <a:gd name="connsiteY18" fmla="*/ 118682 h 390525"/>
                  <a:gd name="connsiteX19" fmla="*/ 207740 w 390525"/>
                  <a:gd name="connsiteY19" fmla="*/ 30956 h 390525"/>
                  <a:gd name="connsiteX20" fmla="*/ 185547 w 390525"/>
                  <a:gd name="connsiteY20" fmla="*/ 30956 h 390525"/>
                  <a:gd name="connsiteX21" fmla="*/ 185547 w 390525"/>
                  <a:gd name="connsiteY21" fmla="*/ 118682 h 390525"/>
                  <a:gd name="connsiteX22" fmla="*/ 128207 w 390525"/>
                  <a:gd name="connsiteY22" fmla="*/ 118682 h 390525"/>
                  <a:gd name="connsiteX23" fmla="*/ 155448 w 390525"/>
                  <a:gd name="connsiteY23" fmla="*/ 56007 h 390525"/>
                  <a:gd name="connsiteX24" fmla="*/ 185547 w 390525"/>
                  <a:gd name="connsiteY24" fmla="*/ 30956 h 390525"/>
                  <a:gd name="connsiteX25" fmla="*/ 140684 w 390525"/>
                  <a:gd name="connsiteY25" fmla="*/ 39053 h 390525"/>
                  <a:gd name="connsiteX26" fmla="*/ 137732 w 390525"/>
                  <a:gd name="connsiteY26" fmla="*/ 43053 h 390525"/>
                  <a:gd name="connsiteX27" fmla="*/ 105633 w 390525"/>
                  <a:gd name="connsiteY27" fmla="*/ 118777 h 390525"/>
                  <a:gd name="connsiteX28" fmla="*/ 48959 w 390525"/>
                  <a:gd name="connsiteY28" fmla="*/ 118777 h 390525"/>
                  <a:gd name="connsiteX29" fmla="*/ 140684 w 390525"/>
                  <a:gd name="connsiteY29" fmla="*/ 39053 h 390525"/>
                  <a:gd name="connsiteX30" fmla="*/ 48959 w 390525"/>
                  <a:gd name="connsiteY30" fmla="*/ 274034 h 390525"/>
                  <a:gd name="connsiteX31" fmla="*/ 105728 w 390525"/>
                  <a:gd name="connsiteY31" fmla="*/ 274034 h 390525"/>
                  <a:gd name="connsiteX32" fmla="*/ 140780 w 390525"/>
                  <a:gd name="connsiteY32" fmla="*/ 353663 h 390525"/>
                  <a:gd name="connsiteX33" fmla="*/ 48959 w 390525"/>
                  <a:gd name="connsiteY33" fmla="*/ 274034 h 390525"/>
                  <a:gd name="connsiteX34" fmla="*/ 185547 w 390525"/>
                  <a:gd name="connsiteY34" fmla="*/ 361759 h 390525"/>
                  <a:gd name="connsiteX35" fmla="*/ 128207 w 390525"/>
                  <a:gd name="connsiteY35" fmla="*/ 274034 h 390525"/>
                  <a:gd name="connsiteX36" fmla="*/ 185547 w 390525"/>
                  <a:gd name="connsiteY36" fmla="*/ 274034 h 390525"/>
                  <a:gd name="connsiteX37" fmla="*/ 185547 w 390525"/>
                  <a:gd name="connsiteY37" fmla="*/ 361759 h 390525"/>
                  <a:gd name="connsiteX38" fmla="*/ 207740 w 390525"/>
                  <a:gd name="connsiteY38" fmla="*/ 361950 h 390525"/>
                  <a:gd name="connsiteX39" fmla="*/ 207740 w 390525"/>
                  <a:gd name="connsiteY39" fmla="*/ 274130 h 390525"/>
                  <a:gd name="connsiteX40" fmla="*/ 265081 w 390525"/>
                  <a:gd name="connsiteY40" fmla="*/ 274130 h 390525"/>
                  <a:gd name="connsiteX41" fmla="*/ 207740 w 390525"/>
                  <a:gd name="connsiteY41" fmla="*/ 361950 h 390525"/>
                  <a:gd name="connsiteX42" fmla="*/ 253175 w 390525"/>
                  <a:gd name="connsiteY42" fmla="*/ 353854 h 390525"/>
                  <a:gd name="connsiteX43" fmla="*/ 288227 w 390525"/>
                  <a:gd name="connsiteY43" fmla="*/ 274034 h 390525"/>
                  <a:gd name="connsiteX44" fmla="*/ 344996 w 390525"/>
                  <a:gd name="connsiteY44" fmla="*/ 274034 h 390525"/>
                  <a:gd name="connsiteX45" fmla="*/ 253175 w 390525"/>
                  <a:gd name="connsiteY45" fmla="*/ 353854 h 390525"/>
                  <a:gd name="connsiteX46" fmla="*/ 352806 w 390525"/>
                  <a:gd name="connsiteY46" fmla="*/ 251841 h 390525"/>
                  <a:gd name="connsiteX47" fmla="*/ 40481 w 390525"/>
                  <a:gd name="connsiteY47" fmla="*/ 251841 h 390525"/>
                  <a:gd name="connsiteX48" fmla="*/ 29337 w 390525"/>
                  <a:gd name="connsiteY48" fmla="*/ 240697 h 390525"/>
                  <a:gd name="connsiteX49" fmla="*/ 29337 w 390525"/>
                  <a:gd name="connsiteY49" fmla="*/ 151924 h 390525"/>
                  <a:gd name="connsiteX50" fmla="*/ 40481 w 390525"/>
                  <a:gd name="connsiteY50" fmla="*/ 140779 h 390525"/>
                  <a:gd name="connsiteX51" fmla="*/ 352806 w 390525"/>
                  <a:gd name="connsiteY51" fmla="*/ 140779 h 390525"/>
                  <a:gd name="connsiteX52" fmla="*/ 363950 w 390525"/>
                  <a:gd name="connsiteY52" fmla="*/ 151924 h 390525"/>
                  <a:gd name="connsiteX53" fmla="*/ 363950 w 390525"/>
                  <a:gd name="connsiteY53" fmla="*/ 240697 h 390525"/>
                  <a:gd name="connsiteX54" fmla="*/ 352806 w 390525"/>
                  <a:gd name="connsiteY54" fmla="*/ 251841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0525" h="390525">
                    <a:moveTo>
                      <a:pt x="372046" y="125063"/>
                    </a:moveTo>
                    <a:cubicBezTo>
                      <a:pt x="343853" y="56198"/>
                      <a:pt x="275558" y="7144"/>
                      <a:pt x="196596" y="7144"/>
                    </a:cubicBezTo>
                    <a:cubicBezTo>
                      <a:pt x="117634" y="7144"/>
                      <a:pt x="49339" y="56198"/>
                      <a:pt x="21146" y="125063"/>
                    </a:cubicBezTo>
                    <a:cubicBezTo>
                      <a:pt x="12668" y="131064"/>
                      <a:pt x="7144" y="140970"/>
                      <a:pt x="7144" y="152209"/>
                    </a:cubicBezTo>
                    <a:lnTo>
                      <a:pt x="7144" y="240983"/>
                    </a:lnTo>
                    <a:cubicBezTo>
                      <a:pt x="7144" y="252127"/>
                      <a:pt x="12668" y="262128"/>
                      <a:pt x="21146" y="268129"/>
                    </a:cubicBezTo>
                    <a:cubicBezTo>
                      <a:pt x="49339" y="336995"/>
                      <a:pt x="117634" y="386048"/>
                      <a:pt x="196596" y="386048"/>
                    </a:cubicBezTo>
                    <a:cubicBezTo>
                      <a:pt x="275558" y="386048"/>
                      <a:pt x="343853" y="336995"/>
                      <a:pt x="372046" y="268129"/>
                    </a:cubicBezTo>
                    <a:cubicBezTo>
                      <a:pt x="380524" y="262128"/>
                      <a:pt x="386049" y="252222"/>
                      <a:pt x="386049" y="240983"/>
                    </a:cubicBezTo>
                    <a:lnTo>
                      <a:pt x="386049" y="152209"/>
                    </a:lnTo>
                    <a:cubicBezTo>
                      <a:pt x="386144" y="140970"/>
                      <a:pt x="380524" y="131064"/>
                      <a:pt x="372046" y="125063"/>
                    </a:cubicBezTo>
                    <a:close/>
                    <a:moveTo>
                      <a:pt x="344996" y="118682"/>
                    </a:moveTo>
                    <a:lnTo>
                      <a:pt x="288227" y="118682"/>
                    </a:lnTo>
                    <a:cubicBezTo>
                      <a:pt x="281178" y="88487"/>
                      <a:pt x="270129" y="62389"/>
                      <a:pt x="256127" y="42958"/>
                    </a:cubicBezTo>
                    <a:cubicBezTo>
                      <a:pt x="255175" y="41624"/>
                      <a:pt x="254127" y="40291"/>
                      <a:pt x="253175" y="38957"/>
                    </a:cubicBezTo>
                    <a:cubicBezTo>
                      <a:pt x="292132" y="53150"/>
                      <a:pt x="325279" y="81439"/>
                      <a:pt x="344996" y="118682"/>
                    </a:cubicBezTo>
                    <a:close/>
                    <a:moveTo>
                      <a:pt x="207740" y="30956"/>
                    </a:moveTo>
                    <a:cubicBezTo>
                      <a:pt x="238125" y="41148"/>
                      <a:pt x="257080" y="87154"/>
                      <a:pt x="265081" y="118682"/>
                    </a:cubicBezTo>
                    <a:lnTo>
                      <a:pt x="207740" y="118682"/>
                    </a:lnTo>
                    <a:lnTo>
                      <a:pt x="207740" y="30956"/>
                    </a:lnTo>
                    <a:close/>
                    <a:moveTo>
                      <a:pt x="185547" y="30956"/>
                    </a:moveTo>
                    <a:lnTo>
                      <a:pt x="185547" y="118682"/>
                    </a:lnTo>
                    <a:lnTo>
                      <a:pt x="128207" y="118682"/>
                    </a:lnTo>
                    <a:cubicBezTo>
                      <a:pt x="134588" y="93536"/>
                      <a:pt x="143923" y="72009"/>
                      <a:pt x="155448" y="56007"/>
                    </a:cubicBezTo>
                    <a:cubicBezTo>
                      <a:pt x="162401" y="46292"/>
                      <a:pt x="172688" y="35242"/>
                      <a:pt x="185547" y="30956"/>
                    </a:cubicBezTo>
                    <a:close/>
                    <a:moveTo>
                      <a:pt x="140684" y="39053"/>
                    </a:moveTo>
                    <a:cubicBezTo>
                      <a:pt x="139637" y="40291"/>
                      <a:pt x="138684" y="41624"/>
                      <a:pt x="137732" y="43053"/>
                    </a:cubicBezTo>
                    <a:cubicBezTo>
                      <a:pt x="123730" y="62484"/>
                      <a:pt x="112681" y="88487"/>
                      <a:pt x="105633" y="118777"/>
                    </a:cubicBezTo>
                    <a:lnTo>
                      <a:pt x="48959" y="118777"/>
                    </a:lnTo>
                    <a:cubicBezTo>
                      <a:pt x="68580" y="81439"/>
                      <a:pt x="101822" y="53150"/>
                      <a:pt x="140684" y="39053"/>
                    </a:cubicBezTo>
                    <a:close/>
                    <a:moveTo>
                      <a:pt x="48959" y="274034"/>
                    </a:moveTo>
                    <a:lnTo>
                      <a:pt x="105728" y="274034"/>
                    </a:lnTo>
                    <a:cubicBezTo>
                      <a:pt x="112205" y="301752"/>
                      <a:pt x="123254" y="331280"/>
                      <a:pt x="140780" y="353663"/>
                    </a:cubicBezTo>
                    <a:cubicBezTo>
                      <a:pt x="101822" y="339566"/>
                      <a:pt x="68580" y="311277"/>
                      <a:pt x="48959" y="274034"/>
                    </a:cubicBezTo>
                    <a:close/>
                    <a:moveTo>
                      <a:pt x="185547" y="361759"/>
                    </a:moveTo>
                    <a:cubicBezTo>
                      <a:pt x="155163" y="351568"/>
                      <a:pt x="136207" y="305562"/>
                      <a:pt x="128207" y="274034"/>
                    </a:cubicBezTo>
                    <a:lnTo>
                      <a:pt x="185547" y="274034"/>
                    </a:lnTo>
                    <a:lnTo>
                      <a:pt x="185547" y="361759"/>
                    </a:lnTo>
                    <a:close/>
                    <a:moveTo>
                      <a:pt x="207740" y="361950"/>
                    </a:moveTo>
                    <a:lnTo>
                      <a:pt x="207740" y="274130"/>
                    </a:lnTo>
                    <a:lnTo>
                      <a:pt x="265081" y="274130"/>
                    </a:lnTo>
                    <a:cubicBezTo>
                      <a:pt x="257080" y="305657"/>
                      <a:pt x="238030" y="351758"/>
                      <a:pt x="207740" y="361950"/>
                    </a:cubicBezTo>
                    <a:close/>
                    <a:moveTo>
                      <a:pt x="253175" y="353854"/>
                    </a:moveTo>
                    <a:cubicBezTo>
                      <a:pt x="270701" y="331470"/>
                      <a:pt x="281750" y="301752"/>
                      <a:pt x="288227" y="274034"/>
                    </a:cubicBezTo>
                    <a:lnTo>
                      <a:pt x="344996" y="274034"/>
                    </a:lnTo>
                    <a:cubicBezTo>
                      <a:pt x="325279" y="311277"/>
                      <a:pt x="292132" y="339757"/>
                      <a:pt x="253175" y="353854"/>
                    </a:cubicBezTo>
                    <a:close/>
                    <a:moveTo>
                      <a:pt x="352806" y="251841"/>
                    </a:moveTo>
                    <a:lnTo>
                      <a:pt x="40481" y="251841"/>
                    </a:lnTo>
                    <a:cubicBezTo>
                      <a:pt x="34385" y="251841"/>
                      <a:pt x="29337" y="246888"/>
                      <a:pt x="29337" y="240697"/>
                    </a:cubicBezTo>
                    <a:lnTo>
                      <a:pt x="29337" y="151924"/>
                    </a:lnTo>
                    <a:cubicBezTo>
                      <a:pt x="29337" y="145828"/>
                      <a:pt x="34290" y="140779"/>
                      <a:pt x="40481" y="140779"/>
                    </a:cubicBezTo>
                    <a:lnTo>
                      <a:pt x="352806" y="140779"/>
                    </a:lnTo>
                    <a:cubicBezTo>
                      <a:pt x="358902" y="140779"/>
                      <a:pt x="363950" y="145733"/>
                      <a:pt x="363950" y="151924"/>
                    </a:cubicBezTo>
                    <a:lnTo>
                      <a:pt x="363950" y="240697"/>
                    </a:lnTo>
                    <a:cubicBezTo>
                      <a:pt x="363855" y="246888"/>
                      <a:pt x="358902" y="251841"/>
                      <a:pt x="352806" y="2518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1350"/>
              </a:p>
            </p:txBody>
          </p:sp>
        </p:grpSp>
        <p:grpSp>
          <p:nvGrpSpPr>
            <p:cNvPr id="31" name="그룹 245">
              <a:extLst>
                <a:ext uri="{FF2B5EF4-FFF2-40B4-BE49-F238E27FC236}">
                  <a16:creationId xmlns:a16="http://schemas.microsoft.com/office/drawing/2014/main" id="{F46FFA95-CF10-47CB-8B76-C57D4342BB3F}"/>
                </a:ext>
              </a:extLst>
            </p:cNvPr>
            <p:cNvGrpSpPr/>
            <p:nvPr userDrawn="1"/>
          </p:nvGrpSpPr>
          <p:grpSpPr>
            <a:xfrm>
              <a:off x="1426476" y="4995232"/>
              <a:ext cx="331804" cy="414618"/>
              <a:chOff x="167384" y="3629096"/>
              <a:chExt cx="235827" cy="390525"/>
            </a:xfrm>
            <a:solidFill>
              <a:srgbClr val="FF0000"/>
            </a:solidFill>
          </p:grpSpPr>
          <p:sp>
            <p:nvSpPr>
              <p:cNvPr id="33" name="자유형: 도형 246">
                <a:extLst>
                  <a:ext uri="{FF2B5EF4-FFF2-40B4-BE49-F238E27FC236}">
                    <a16:creationId xmlns:a16="http://schemas.microsoft.com/office/drawing/2014/main" id="{D5181159-512F-4B62-8032-198A0FB6043B}"/>
                  </a:ext>
                </a:extLst>
              </p:cNvPr>
              <p:cNvSpPr/>
              <p:nvPr/>
            </p:nvSpPr>
            <p:spPr>
              <a:xfrm>
                <a:off x="167384" y="3629096"/>
                <a:ext cx="235827" cy="390525"/>
              </a:xfrm>
              <a:custGeom>
                <a:avLst/>
                <a:gdLst>
                  <a:gd name="connsiteX0" fmla="*/ 140399 w 276225"/>
                  <a:gd name="connsiteY0" fmla="*/ 7144 h 390525"/>
                  <a:gd name="connsiteX1" fmla="*/ 7144 w 276225"/>
                  <a:gd name="connsiteY1" fmla="*/ 140398 h 390525"/>
                  <a:gd name="connsiteX2" fmla="*/ 27051 w 276225"/>
                  <a:gd name="connsiteY2" fmla="*/ 210407 h 390525"/>
                  <a:gd name="connsiteX3" fmla="*/ 132778 w 276225"/>
                  <a:gd name="connsiteY3" fmla="*/ 380809 h 390525"/>
                  <a:gd name="connsiteX4" fmla="*/ 142208 w 276225"/>
                  <a:gd name="connsiteY4" fmla="*/ 386048 h 390525"/>
                  <a:gd name="connsiteX5" fmla="*/ 142303 w 276225"/>
                  <a:gd name="connsiteY5" fmla="*/ 386048 h 390525"/>
                  <a:gd name="connsiteX6" fmla="*/ 151733 w 276225"/>
                  <a:gd name="connsiteY6" fmla="*/ 380619 h 390525"/>
                  <a:gd name="connsiteX7" fmla="*/ 254794 w 276225"/>
                  <a:gd name="connsiteY7" fmla="*/ 208597 h 390525"/>
                  <a:gd name="connsiteX8" fmla="*/ 273558 w 276225"/>
                  <a:gd name="connsiteY8" fmla="*/ 140303 h 390525"/>
                  <a:gd name="connsiteX9" fmla="*/ 140399 w 276225"/>
                  <a:gd name="connsiteY9" fmla="*/ 7144 h 390525"/>
                  <a:gd name="connsiteX10" fmla="*/ 235744 w 276225"/>
                  <a:gd name="connsiteY10" fmla="*/ 197167 h 390525"/>
                  <a:gd name="connsiteX11" fmla="*/ 142018 w 276225"/>
                  <a:gd name="connsiteY11" fmla="*/ 353568 h 390525"/>
                  <a:gd name="connsiteX12" fmla="*/ 45910 w 276225"/>
                  <a:gd name="connsiteY12" fmla="*/ 198596 h 390525"/>
                  <a:gd name="connsiteX13" fmla="*/ 29242 w 276225"/>
                  <a:gd name="connsiteY13" fmla="*/ 140208 h 390525"/>
                  <a:gd name="connsiteX14" fmla="*/ 140399 w 276225"/>
                  <a:gd name="connsiteY14" fmla="*/ 29051 h 390525"/>
                  <a:gd name="connsiteX15" fmla="*/ 251460 w 276225"/>
                  <a:gd name="connsiteY15" fmla="*/ 140208 h 390525"/>
                  <a:gd name="connsiteX16" fmla="*/ 235744 w 276225"/>
                  <a:gd name="connsiteY16" fmla="*/ 19716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6225" h="390525">
                    <a:moveTo>
                      <a:pt x="140399" y="7144"/>
                    </a:moveTo>
                    <a:cubicBezTo>
                      <a:pt x="66961" y="7144"/>
                      <a:pt x="7144" y="66865"/>
                      <a:pt x="7144" y="140398"/>
                    </a:cubicBezTo>
                    <a:cubicBezTo>
                      <a:pt x="7144" y="165259"/>
                      <a:pt x="14002" y="189452"/>
                      <a:pt x="27051" y="210407"/>
                    </a:cubicBezTo>
                    <a:lnTo>
                      <a:pt x="132778" y="380809"/>
                    </a:lnTo>
                    <a:cubicBezTo>
                      <a:pt x="134779" y="384048"/>
                      <a:pt x="138398" y="386048"/>
                      <a:pt x="142208" y="386048"/>
                    </a:cubicBezTo>
                    <a:cubicBezTo>
                      <a:pt x="142208" y="386048"/>
                      <a:pt x="142303" y="386048"/>
                      <a:pt x="142303" y="386048"/>
                    </a:cubicBezTo>
                    <a:cubicBezTo>
                      <a:pt x="146209" y="386048"/>
                      <a:pt x="149733" y="383953"/>
                      <a:pt x="151733" y="380619"/>
                    </a:cubicBezTo>
                    <a:lnTo>
                      <a:pt x="254794" y="208597"/>
                    </a:lnTo>
                    <a:cubicBezTo>
                      <a:pt x="267081" y="188023"/>
                      <a:pt x="273558" y="164401"/>
                      <a:pt x="273558" y="140303"/>
                    </a:cubicBezTo>
                    <a:cubicBezTo>
                      <a:pt x="273558" y="66865"/>
                      <a:pt x="213836" y="7144"/>
                      <a:pt x="140399" y="7144"/>
                    </a:cubicBezTo>
                    <a:close/>
                    <a:moveTo>
                      <a:pt x="235744" y="197167"/>
                    </a:moveTo>
                    <a:lnTo>
                      <a:pt x="142018" y="353568"/>
                    </a:lnTo>
                    <a:lnTo>
                      <a:pt x="45910" y="198596"/>
                    </a:lnTo>
                    <a:cubicBezTo>
                      <a:pt x="35052" y="181070"/>
                      <a:pt x="29242" y="160972"/>
                      <a:pt x="29242" y="140208"/>
                    </a:cubicBezTo>
                    <a:cubicBezTo>
                      <a:pt x="29242" y="78962"/>
                      <a:pt x="79153" y="29051"/>
                      <a:pt x="140399" y="29051"/>
                    </a:cubicBezTo>
                    <a:cubicBezTo>
                      <a:pt x="201644" y="29051"/>
                      <a:pt x="251460" y="78962"/>
                      <a:pt x="251460" y="140208"/>
                    </a:cubicBezTo>
                    <a:cubicBezTo>
                      <a:pt x="251460" y="160401"/>
                      <a:pt x="245936" y="180118"/>
                      <a:pt x="235744" y="197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1350"/>
              </a:p>
            </p:txBody>
          </p:sp>
          <p:sp>
            <p:nvSpPr>
              <p:cNvPr id="34" name="자유형: 도형 247">
                <a:extLst>
                  <a:ext uri="{FF2B5EF4-FFF2-40B4-BE49-F238E27FC236}">
                    <a16:creationId xmlns:a16="http://schemas.microsoft.com/office/drawing/2014/main" id="{5BBC6B19-DCB1-4E4F-9B00-F0D53F070BAC}"/>
                  </a:ext>
                </a:extLst>
              </p:cNvPr>
              <p:cNvSpPr/>
              <p:nvPr/>
            </p:nvSpPr>
            <p:spPr>
              <a:xfrm>
                <a:off x="223748" y="3695675"/>
                <a:ext cx="121979" cy="142875"/>
              </a:xfrm>
              <a:custGeom>
                <a:avLst/>
                <a:gdLst>
                  <a:gd name="connsiteX0" fmla="*/ 73724 w 142875"/>
                  <a:gd name="connsiteY0" fmla="*/ 7144 h 142875"/>
                  <a:gd name="connsiteX1" fmla="*/ 7144 w 142875"/>
                  <a:gd name="connsiteY1" fmla="*/ 73723 h 142875"/>
                  <a:gd name="connsiteX2" fmla="*/ 73724 w 142875"/>
                  <a:gd name="connsiteY2" fmla="*/ 140303 h 142875"/>
                  <a:gd name="connsiteX3" fmla="*/ 140303 w 142875"/>
                  <a:gd name="connsiteY3" fmla="*/ 73723 h 142875"/>
                  <a:gd name="connsiteX4" fmla="*/ 73724 w 142875"/>
                  <a:gd name="connsiteY4" fmla="*/ 7144 h 142875"/>
                  <a:gd name="connsiteX5" fmla="*/ 73724 w 142875"/>
                  <a:gd name="connsiteY5" fmla="*/ 118300 h 142875"/>
                  <a:gd name="connsiteX6" fmla="*/ 29146 w 142875"/>
                  <a:gd name="connsiteY6" fmla="*/ 73723 h 142875"/>
                  <a:gd name="connsiteX7" fmla="*/ 73724 w 142875"/>
                  <a:gd name="connsiteY7" fmla="*/ 29146 h 142875"/>
                  <a:gd name="connsiteX8" fmla="*/ 118205 w 142875"/>
                  <a:gd name="connsiteY8" fmla="*/ 73723 h 142875"/>
                  <a:gd name="connsiteX9" fmla="*/ 73724 w 142875"/>
                  <a:gd name="connsiteY9" fmla="*/ 1183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42875">
                    <a:moveTo>
                      <a:pt x="73724" y="7144"/>
                    </a:moveTo>
                    <a:cubicBezTo>
                      <a:pt x="36957" y="7144"/>
                      <a:pt x="7144" y="37052"/>
                      <a:pt x="7144" y="73723"/>
                    </a:cubicBezTo>
                    <a:cubicBezTo>
                      <a:pt x="7144" y="110204"/>
                      <a:pt x="36576" y="140303"/>
                      <a:pt x="73724" y="140303"/>
                    </a:cubicBezTo>
                    <a:cubicBezTo>
                      <a:pt x="111442" y="140303"/>
                      <a:pt x="140303" y="109823"/>
                      <a:pt x="140303" y="73723"/>
                    </a:cubicBezTo>
                    <a:cubicBezTo>
                      <a:pt x="140303" y="37052"/>
                      <a:pt x="110395" y="7144"/>
                      <a:pt x="73724" y="7144"/>
                    </a:cubicBezTo>
                    <a:close/>
                    <a:moveTo>
                      <a:pt x="73724" y="118300"/>
                    </a:moveTo>
                    <a:cubicBezTo>
                      <a:pt x="49149" y="118300"/>
                      <a:pt x="29146" y="98298"/>
                      <a:pt x="29146" y="73723"/>
                    </a:cubicBezTo>
                    <a:cubicBezTo>
                      <a:pt x="29146" y="49244"/>
                      <a:pt x="49244" y="29146"/>
                      <a:pt x="73724" y="29146"/>
                    </a:cubicBezTo>
                    <a:cubicBezTo>
                      <a:pt x="98203" y="29146"/>
                      <a:pt x="118205" y="49244"/>
                      <a:pt x="118205" y="73723"/>
                    </a:cubicBezTo>
                    <a:cubicBezTo>
                      <a:pt x="118205" y="97917"/>
                      <a:pt x="98679" y="118300"/>
                      <a:pt x="73724" y="1183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1350"/>
              </a:p>
            </p:txBody>
          </p:sp>
        </p:grpSp>
        <p:sp>
          <p:nvSpPr>
            <p:cNvPr id="32" name="TextBox 31"/>
            <p:cNvSpPr txBox="1"/>
            <p:nvPr userDrawn="1"/>
          </p:nvSpPr>
          <p:spPr>
            <a:xfrm>
              <a:off x="5996432" y="5437138"/>
              <a:ext cx="2165295" cy="29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1350" baseline="0" dirty="0">
                  <a:solidFill>
                    <a:srgbClr val="174D94"/>
                  </a:solidFill>
                  <a:latin typeface="+mn-lt"/>
                  <a:cs typeface="Arial" panose="020B0604020202020204" pitchFamily="34" charset="0"/>
                  <a:hlinkClick r:id="rId4"/>
                </a:rPr>
                <a:t>info@stimykpn.ac.id</a:t>
              </a:r>
              <a:endParaRPr lang="en-ID" sz="1350" baseline="0" dirty="0">
                <a:solidFill>
                  <a:srgbClr val="174D94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0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 userDrawn="1"/>
        </p:nvGrpSpPr>
        <p:grpSpPr>
          <a:xfrm>
            <a:off x="4243150" y="5422097"/>
            <a:ext cx="257175" cy="390525"/>
            <a:chOff x="6855705" y="2233803"/>
            <a:chExt cx="342900" cy="390525"/>
          </a:xfrm>
          <a:solidFill>
            <a:srgbClr val="FF0000"/>
          </a:solidFill>
        </p:grpSpPr>
        <p:sp>
          <p:nvSpPr>
            <p:cNvPr id="35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 userDrawn="1"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  <p:sp>
          <p:nvSpPr>
            <p:cNvPr id="36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35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81" y="2493266"/>
            <a:ext cx="580015" cy="588743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ADD89BA6-176C-1841-B474-4EE2483D85E1}"/>
              </a:ext>
            </a:extLst>
          </p:cNvPr>
          <p:cNvSpPr txBox="1">
            <a:spLocks/>
          </p:cNvSpPr>
          <p:nvPr userDrawn="1"/>
        </p:nvSpPr>
        <p:spPr>
          <a:xfrm>
            <a:off x="8725472" y="6479041"/>
            <a:ext cx="527237" cy="3789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A15B6-A7B4-5642-B897-4F9AD147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9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6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4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26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4087695-9E52-4320-95F5-F8498E427D47}" vid="{2B299B4D-ADA9-49C0-AE51-79F08C236BB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4087695-9E52-4320-95F5-F8498E427D47}" vid="{73C99CE3-EB36-4411-B9C2-DDD725F233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bd706</dc:creator>
  <cp:lastModifiedBy>bd706</cp:lastModifiedBy>
  <cp:revision>36</cp:revision>
  <dcterms:created xsi:type="dcterms:W3CDTF">2020-01-06T04:13:10Z</dcterms:created>
  <dcterms:modified xsi:type="dcterms:W3CDTF">2020-01-20T02:48:39Z</dcterms:modified>
</cp:coreProperties>
</file>